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57" r:id="rId3"/>
    <p:sldId id="258" r:id="rId4"/>
    <p:sldId id="263" r:id="rId5"/>
    <p:sldId id="262" r:id="rId6"/>
    <p:sldId id="261" r:id="rId7"/>
    <p:sldId id="260" r:id="rId8"/>
    <p:sldId id="259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7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80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63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4943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58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033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930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387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90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94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00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74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16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43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60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34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14.05.2015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6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3_img_34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" y="0"/>
            <a:ext cx="9144000" cy="690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39552" y="-99392"/>
            <a:ext cx="90364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endParaRPr lang="uk-UA" sz="2800" dirty="0" smtClean="0">
              <a:ln w="0">
                <a:solidFill>
                  <a:srgbClr val="FF0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sz="280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en-US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uk-UA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Удосконалення </a:t>
            </a:r>
            <a:r>
              <a:rPr lang="uk-UA" sz="280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технологічної лінії виробництва </a:t>
            </a:r>
            <a:r>
              <a:rPr lang="uk-UA" sz="2800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щебеню</a:t>
            </a:r>
            <a:r>
              <a:rPr lang="uk-UA" sz="280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з метою зменшення викидів в атмосферне повітря на ВАТ «Коростенський </a:t>
            </a:r>
            <a:r>
              <a:rPr lang="uk-UA" sz="2800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щебзавод</a:t>
            </a:r>
            <a:r>
              <a:rPr lang="uk-UA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r>
              <a:rPr lang="en-US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uk-UA" sz="280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sz="2800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1396" y="4379482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spc="5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uk-UA" b="1" spc="5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процес </a:t>
            </a:r>
            <a:r>
              <a:rPr lang="uk-UA" b="1" spc="5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забруднення атмосферного повітря частками гірської маси</a:t>
            </a:r>
            <a:r>
              <a:rPr lang="uk-UA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sz="16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ysClr val="windowText" lastClr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en-US" b="1" spc="50" dirty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b="1" spc="5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b="1" spc="5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spc="5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uk-UA" b="1" spc="50" dirty="0" smtClean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показники </a:t>
            </a:r>
            <a:r>
              <a:rPr lang="uk-UA" b="1" spc="50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ysClr val="windowText" lastClr="0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забруднення атмосферного повітря</a:t>
            </a:r>
            <a:endParaRPr lang="uk-UA" sz="1600" b="1" spc="50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ysClr val="windowText" lastClr="00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uk-UA" b="1" spc="5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uk-UA" sz="1600" b="1" spc="50" dirty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91" y="116632"/>
            <a:ext cx="2088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8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Тема: </a:t>
            </a:r>
            <a:endParaRPr lang="uk-UA" sz="4800" dirty="0"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79512" y="4230223"/>
            <a:ext cx="28229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Об</a:t>
            </a:r>
            <a:r>
              <a:rPr lang="ru-RU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’</a:t>
            </a:r>
            <a:r>
              <a:rPr lang="uk-UA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єкт</a:t>
            </a:r>
            <a:r>
              <a:rPr lang="uk-UA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uk-UA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1655" y="4777119"/>
            <a:ext cx="28408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Предмет: </a:t>
            </a:r>
            <a:endParaRPr lang="uk-UA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31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30" y="1606894"/>
            <a:ext cx="5008865" cy="40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324544" y="1484784"/>
            <a:ext cx="4503567" cy="459067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uk-UA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Будівельна 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промисловість з кожним днем потребує нових методів виробництва будівельних матеріалів, так як потреби людства зростають, стан навколишнього середовища погіршується, при цьому ресурси для виробництва цих потреб зменшуються, а із забрудненням атмосферного повітря боротьба не ведеться. Розглядаючи дробильне обладнання для подрібнення гірських порід, стає зрозумілим, що ця галузь виробництва потребує впровадження нових методів подрібнення, що полягає в заміні старого обладнання на нове, з кращими системами </a:t>
            </a:r>
            <a:r>
              <a:rPr lang="uk-U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пилоподавлення</a:t>
            </a:r>
            <a:r>
              <a:rPr lang="uk-U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з кращою продуктивністю.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1800" b="1" dirty="0"/>
              <a:t> </a:t>
            </a:r>
            <a:endParaRPr lang="ru-RU" sz="1800" dirty="0"/>
          </a:p>
          <a:p>
            <a:r>
              <a:rPr lang="uk-UA" sz="1800" b="1" dirty="0"/>
              <a:t> </a:t>
            </a:r>
            <a:endParaRPr lang="ru-RU" sz="1800" dirty="0"/>
          </a:p>
          <a:p>
            <a:r>
              <a:rPr lang="uk-UA" sz="1800" b="1" dirty="0"/>
              <a:t> </a:t>
            </a:r>
            <a:endParaRPr lang="ru-RU" sz="1800" dirty="0"/>
          </a:p>
          <a:p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272534"/>
            <a:ext cx="70567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uk-UA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Актуальність теми </a:t>
            </a:r>
            <a:endParaRPr lang="uk-UA" sz="44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 є актуальною науково-практичною задачею.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326927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754472"/>
              </p:ext>
            </p:extLst>
          </p:nvPr>
        </p:nvGraphicFramePr>
        <p:xfrm>
          <a:off x="115337" y="1916832"/>
          <a:ext cx="7200800" cy="416991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352101"/>
                <a:gridCol w="2527916"/>
                <a:gridCol w="1440011"/>
                <a:gridCol w="1440011"/>
                <a:gridCol w="1440761"/>
              </a:tblGrid>
              <a:tr h="694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Обладнання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Продуктивність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Найбільший розмір кусків у живленні, мм 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Область застосування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</a:tr>
              <a:tr h="3474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Щокові дробарки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 м</a:t>
                      </a:r>
                      <a:r>
                        <a:rPr lang="uk-UA" sz="1100" baseline="30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/год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&lt;1300 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Для гірських порід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</a:tr>
              <a:tr h="694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Конусні дробарки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 м</a:t>
                      </a:r>
                      <a:r>
                        <a:rPr lang="uk-UA" sz="1100" baseline="300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/год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&lt;1</a:t>
                      </a: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 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Подрібнення рудних і нерудних порід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</a:tr>
              <a:tr h="6949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Валкові зубчасті дробарки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 т/год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 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Подрібнення </a:t>
                      </a: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вугілля, антрацитів, сланців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</a:tr>
              <a:tr h="173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Роторні дробарки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370 м</a:t>
                      </a:r>
                      <a:r>
                        <a:rPr lang="uk-UA" sz="1100" baseline="300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/год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 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Для подрібнення кам</a:t>
                      </a:r>
                      <a:r>
                        <a:rPr lang="ru-RU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uk-UA" sz="110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яного</a:t>
                      </a: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uk-UA" sz="110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вугілля,вапняку</a:t>
                      </a: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руд чорних і кольорових металів, будівельних </a:t>
                      </a:r>
                      <a:r>
                        <a:rPr lang="uk-UA" sz="1100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матеріаів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</a:tr>
              <a:tr h="15637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ru-RU" sz="10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Молоткові дробарки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 т/год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uk-UA" sz="11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ru-RU" sz="1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55109" marR="55109" marT="0" marB="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1331640" y="0"/>
            <a:ext cx="5973012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uk-UA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Mongolian Baiti" panose="03000500000000000000" pitchFamily="66" charset="0"/>
              </a:rPr>
              <a:t>Аналіз </a:t>
            </a:r>
            <a:r>
              <a:rPr lang="uk-UA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Mongolian Baiti" panose="03000500000000000000" pitchFamily="66" charset="0"/>
              </a:rPr>
              <a:t>дробарного</a:t>
            </a:r>
            <a:r>
              <a:rPr lang="uk-UA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Mongolian Baiti" panose="03000500000000000000" pitchFamily="66" charset="0"/>
              </a:rPr>
              <a:t> обладнання для крупного дроблення</a:t>
            </a:r>
            <a:r>
              <a:rPr lang="ru-RU" sz="3200" b="1" dirty="0">
                <a:ln w="12700">
                  <a:solidFill>
                    <a:srgbClr val="0070C0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Mongolian Baiti" panose="03000500000000000000" pitchFamily="66" charset="0"/>
              </a:rPr>
              <a:t/>
            </a:r>
            <a:br>
              <a:rPr lang="ru-RU" sz="3200" b="1" dirty="0">
                <a:ln w="12700">
                  <a:solidFill>
                    <a:srgbClr val="0070C0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Mongolian Baiti" panose="03000500000000000000" pitchFamily="66" charset="0"/>
              </a:rPr>
            </a:br>
            <a:endParaRPr lang="ru-RU" sz="3200" b="1" dirty="0">
              <a:ln w="12700">
                <a:solidFill>
                  <a:srgbClr val="0070C0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04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0"/>
            <a:ext cx="4178424" cy="724942"/>
          </a:xfrm>
        </p:spPr>
        <p:txBody>
          <a:bodyPr>
            <a:normAutofit fontScale="90000"/>
          </a:bodyPr>
          <a:lstStyle/>
          <a:p>
            <a:r>
              <a:rPr lang="ru-RU" sz="400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</a:rPr>
              <a:t>Конусні</a:t>
            </a:r>
            <a:r>
              <a:rPr lang="ru-RU" sz="40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400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</a:rPr>
              <a:t>дробарки</a:t>
            </a:r>
            <a:r>
              <a:rPr lang="ru-RU" sz="400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396551" y="814053"/>
            <a:ext cx="4248472" cy="448715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Конусні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дробарки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застосовують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для </a:t>
            </a:r>
            <a:r>
              <a:rPr lang="ru-RU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подріблення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ru-RU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руд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чорних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і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кольорових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ru-RU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металів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а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також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неметалічних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матеріалів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включаючи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особливо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тверді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абразивні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і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важко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дробимі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Основними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перевагами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конусних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дробарок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є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безперервність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робочого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ru-RU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процесу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в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результаті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чого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досягається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висока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продуктивність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при невеликих затратах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енергії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Зниженню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енергоємності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сприяє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також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округла форма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дробильних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частин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машини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завдяки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якій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матеріал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руйнується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не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тільки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роздушуванням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але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також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внаслідок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менш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енергоємних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процесів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деформації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згину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та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зсуву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зколювання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5301208"/>
            <a:ext cx="91423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 екологічної точки зору конусні дробарки кращі за щокові тим, що пил рухається в замкненому бункері, не потрапляючи в навколишнє середовище. Пил скупчується і під дією власної ваги осідає, звідки періодично очищується.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6" name="Picture 2" descr="принцип работы конусной дробил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24744"/>
            <a:ext cx="4000500" cy="36290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851921" y="444300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400" dirty="0"/>
              <a:t>Рис. 1 </a:t>
            </a:r>
            <a:r>
              <a:rPr lang="ru-RU" sz="1400" dirty="0" err="1"/>
              <a:t>Принципова</a:t>
            </a:r>
            <a:r>
              <a:rPr lang="ru-RU" sz="1400" dirty="0"/>
              <a:t> схема </a:t>
            </a:r>
            <a:r>
              <a:rPr lang="ru-RU" sz="1400" dirty="0" err="1"/>
              <a:t>конусних</a:t>
            </a:r>
            <a:r>
              <a:rPr lang="ru-RU" sz="1400" dirty="0"/>
              <a:t> </a:t>
            </a:r>
            <a:r>
              <a:rPr lang="ru-RU" sz="1400" dirty="0" err="1"/>
              <a:t>дробарок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4252183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857"/>
            <a:ext cx="9144000" cy="151216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uk-UA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uk-UA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онусні </a:t>
            </a:r>
            <a:r>
              <a:rPr lang="uk-UA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дробарки </a:t>
            </a:r>
            <a:r>
              <a:rPr lang="en-US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Nordberg</a:t>
            </a:r>
            <a:r>
              <a:rPr lang="uk-UA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серії </a:t>
            </a:r>
            <a:r>
              <a:rPr lang="en-US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GP</a:t>
            </a:r>
            <a:r>
              <a:rPr lang="uk-UA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uk-UA" dirty="0"/>
          </a:p>
          <a:p>
            <a:endParaRPr lang="uk-UA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81" y="1340768"/>
            <a:ext cx="5744638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187624" y="5913437"/>
            <a:ext cx="697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Рис.2 </a:t>
            </a:r>
            <a:r>
              <a:rPr lang="uk-UA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Конусні дробарки серії </a:t>
            </a:r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  <a:cs typeface="Times New Roman" panose="02020603050405020304" pitchFamily="18" charset="0"/>
              </a:rPr>
              <a:t>GP</a:t>
            </a:r>
            <a:endParaRPr lang="ru-RU" b="1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683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Переваги дробарок 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Nordberg</a:t>
            </a:r>
            <a:r>
              <a:rPr lang="uk-UA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598" y="1556792"/>
            <a:ext cx="6347714" cy="3880773"/>
          </a:xfrm>
        </p:spPr>
        <p:txBody>
          <a:bodyPr>
            <a:normAutofit fontScale="92500" lnSpcReduction="10000"/>
          </a:bodyPr>
          <a:lstStyle/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Високі рівні потужності, що забезпечує міцна конструкція конусних </a:t>
            </a:r>
            <a:r>
              <a:rPr lang="uk-U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дроборок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Р, гарантують високу продуктивність.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Простота регулювання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Декілька варіантів </a:t>
            </a:r>
            <a:r>
              <a:rPr lang="uk-U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ексцентриситета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дозволяють конусним дробаркам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 підтримувати максимальну ефективність подрібнення в змінних умовах роботи.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uk-UA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uk-UA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Висока продуктивність завдяки оптимальній конструкції.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2000" b="1" u="sng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uk-UA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Конусна </a:t>
            </a:r>
            <a:r>
              <a:rPr lang="uk-U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дробарка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r>
              <a:rPr lang="uk-U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 - це відмінна машина для підвищення рентабельності вашого виробництва.</a:t>
            </a:r>
            <a:endParaRPr lang="ru-RU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6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усные дробилки серии G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2316163"/>
            <a:ext cx="6346825" cy="35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8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20688"/>
            <a:ext cx="7924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uk-UA" sz="4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Висновки: </a:t>
            </a:r>
            <a:r>
              <a:rPr lang="ru-RU" sz="48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8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96" y="1769046"/>
            <a:ext cx="9220944" cy="4114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Здійснено аналіз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дробарного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устаткування для крупного 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подріблення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Заміна на </a:t>
            </a:r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ВАТ «</a:t>
            </a:r>
            <a:r>
              <a:rPr lang="uk-UA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Коростенський</a:t>
            </a:r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щебзавод</a:t>
            </a:r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щокових дробарок на конусні серії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призведе до зменшення викидів пилу в атмосферне повітря при подрібненні гірської маси, та до збільшення продуктивності кар’єру. Практичні рекомендації пропонується впровадити на підприємстві з метою підвищення рівня екологічної безпеки робочої зони кар’єру.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7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74</TotalTime>
  <Words>398</Words>
  <Application>Microsoft Office PowerPoint</Application>
  <PresentationFormat>Экран (4:3)</PresentationFormat>
  <Paragraphs>66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Berlin Sans FB Demi</vt:lpstr>
      <vt:lpstr>Mongolian Baiti</vt:lpstr>
      <vt:lpstr>Times New Roman</vt:lpstr>
      <vt:lpstr>Trebuchet MS</vt:lpstr>
      <vt:lpstr>Wingdings 3</vt:lpstr>
      <vt:lpstr>Грань</vt:lpstr>
      <vt:lpstr>Презентация PowerPoint</vt:lpstr>
      <vt:lpstr>Презентация PowerPoint</vt:lpstr>
      <vt:lpstr>Презентация PowerPoint</vt:lpstr>
      <vt:lpstr>Конусні дробарки </vt:lpstr>
      <vt:lpstr>Презентация PowerPoint</vt:lpstr>
      <vt:lpstr>Переваги дробарок Nordberg:  </vt:lpstr>
      <vt:lpstr>Презентация PowerPoint</vt:lpstr>
      <vt:lpstr>Висновки:  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«Удосконалення технологічної лінії виробництва щебеню з метою зменшення викидів в атмосферне повітря на ВАТ «Коростенський щебзавод»»</dc:title>
  <dc:creator>Игорь</dc:creator>
  <cp:lastModifiedBy>Максим Павленко</cp:lastModifiedBy>
  <cp:revision>15</cp:revision>
  <dcterms:created xsi:type="dcterms:W3CDTF">2015-05-13T18:16:23Z</dcterms:created>
  <dcterms:modified xsi:type="dcterms:W3CDTF">2015-05-14T18:33:10Z</dcterms:modified>
</cp:coreProperties>
</file>